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2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5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3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5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7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5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2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00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5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3BE46-8198-4D84-9873-744471AF9BC2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96B2F-A51B-406B-BC4A-B187D5D1F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8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353" y="405938"/>
            <a:ext cx="848436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Archaeometry</a:t>
            </a:r>
            <a:r>
              <a:rPr lang="en-US" sz="4000" dirty="0"/>
              <a:t> Laboratory</a:t>
            </a:r>
          </a:p>
          <a:p>
            <a:r>
              <a:rPr lang="en-US" sz="4000" dirty="0"/>
              <a:t>University of Missouri Research Reactor</a:t>
            </a:r>
          </a:p>
          <a:p>
            <a:r>
              <a:rPr lang="en-US" dirty="0"/>
              <a:t>The </a:t>
            </a:r>
            <a:r>
              <a:rPr lang="en-US" dirty="0" err="1"/>
              <a:t>Archaeometry</a:t>
            </a:r>
            <a:r>
              <a:rPr lang="en-US" dirty="0"/>
              <a:t> Laboratory at the University of Missouri Research Reactor (MURR) provides trace-element analysis (i.e., chemical fingerprinting) of archaeological specimens for the purpose of determining their provenance (geologic source or production location) using the following analytical techniques: neutron activation analysis (NAA), X-ray fluorescence (XRF), and inductively coupled plasma-mass spectrometry (ICP-MS), including laser-ablation ICP-MS (LA-ICP-MS), and multi-collector ICP-MS (MC-ICP-MS). MURR is one of the only </a:t>
            </a:r>
            <a:r>
              <a:rPr lang="en-US" dirty="0" err="1"/>
              <a:t>archaeometry</a:t>
            </a:r>
            <a:r>
              <a:rPr lang="en-US" dirty="0"/>
              <a:t> laboratories in the world providing in-house access to all of these powerful analytical techniques. We specialize in the compositional analysis of archaeological ceramics and </a:t>
            </a:r>
            <a:r>
              <a:rPr lang="en-US" dirty="0" err="1"/>
              <a:t>chert</a:t>
            </a:r>
            <a:r>
              <a:rPr lang="en-US" dirty="0"/>
              <a:t> by NAA, and analysis of obsidian by XRF (and NAA as needed). We also support geochemical research on the </a:t>
            </a:r>
            <a:r>
              <a:rPr lang="en-US" dirty="0" err="1"/>
              <a:t>petrogenesis</a:t>
            </a:r>
            <a:r>
              <a:rPr lang="en-US" dirty="0"/>
              <a:t> of various igneous, metamorphic, and sedimentary rocks. If you have specific questions about our capabilities, please contact us.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325100" y="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353" y="405938"/>
            <a:ext cx="848436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Archaeometry</a:t>
            </a:r>
            <a:r>
              <a:rPr lang="en-US" sz="4000" dirty="0"/>
              <a:t> Laboratory</a:t>
            </a:r>
          </a:p>
          <a:p>
            <a:r>
              <a:rPr lang="en-US" sz="4000" dirty="0"/>
              <a:t>University of Missouri Research Reactor</a:t>
            </a:r>
          </a:p>
          <a:p>
            <a:r>
              <a:rPr lang="en-US" dirty="0"/>
              <a:t>The </a:t>
            </a:r>
            <a:r>
              <a:rPr lang="en-US" dirty="0" err="1"/>
              <a:t>Archaeometry</a:t>
            </a:r>
            <a:r>
              <a:rPr lang="en-US" dirty="0"/>
              <a:t> Laboratory at the University of Missouri Research Reactor (MURR) provides trace-element analysis (i.e., chemical fingerprinting) of archaeological specimens for the purpose of determining their provenance (geologic source or production location) using the following analytical techniques: neutron activation analysis (NAA), X-ray fluorescence (XRF), and inductively coupled plasma-mass spectrometry (ICP-MS), including laser-ablation ICP-MS (LA-ICP-MS), and multi-collector ICP-MS (MC-ICP-MS). MURR is one of the only </a:t>
            </a:r>
            <a:r>
              <a:rPr lang="en-US" dirty="0" err="1"/>
              <a:t>archaeometry</a:t>
            </a:r>
            <a:r>
              <a:rPr lang="en-US" dirty="0"/>
              <a:t> laboratories in the world providing in-house access to all of these powerful analytical techniques. We specialize in the compositional analysis of archaeological ceramics and </a:t>
            </a:r>
            <a:r>
              <a:rPr lang="en-US" dirty="0" err="1"/>
              <a:t>chert</a:t>
            </a:r>
            <a:r>
              <a:rPr lang="en-US" dirty="0"/>
              <a:t> by NAA, and analysis of obsidian by XRF (and NAA as needed). We also support geochemical research on the </a:t>
            </a:r>
            <a:r>
              <a:rPr lang="en-US" dirty="0" err="1"/>
              <a:t>petrogenesis</a:t>
            </a:r>
            <a:r>
              <a:rPr lang="en-US" dirty="0"/>
              <a:t> of various igneous, metamorphic, and sedimentary rocks. If you have specific questions about our capabilities, please contact us.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5100" y="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Brightness: +20%</a:t>
            </a:r>
          </a:p>
          <a:p>
            <a:pPr algn="ctr"/>
            <a:r>
              <a:rPr lang="en-US" sz="800" dirty="0" smtClean="0"/>
              <a:t>Contrast: +20%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9243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353" y="405938"/>
            <a:ext cx="848436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Archaeometry</a:t>
            </a:r>
            <a:r>
              <a:rPr lang="en-US" sz="4000" dirty="0"/>
              <a:t> Laboratory</a:t>
            </a:r>
          </a:p>
          <a:p>
            <a:r>
              <a:rPr lang="en-US" sz="4000" dirty="0"/>
              <a:t>University of Missouri Research Reactor</a:t>
            </a:r>
          </a:p>
          <a:p>
            <a:r>
              <a:rPr lang="en-US" dirty="0"/>
              <a:t>The </a:t>
            </a:r>
            <a:r>
              <a:rPr lang="en-US" dirty="0" err="1"/>
              <a:t>Archaeometry</a:t>
            </a:r>
            <a:r>
              <a:rPr lang="en-US" dirty="0"/>
              <a:t> Laboratory at the University of Missouri Research Reactor (MURR) provides trace-element analysis (i.e., chemical fingerprinting) of archaeological specimens for the purpose of determining their provenance (geologic source or production location) using the following analytical techniques: neutron activation analysis (NAA), X-ray fluorescence (XRF), and inductively coupled plasma-mass spectrometry (ICP-MS), including laser-ablation ICP-MS (LA-ICP-MS), and multi-collector ICP-MS (MC-ICP-MS). MURR is one of the only </a:t>
            </a:r>
            <a:r>
              <a:rPr lang="en-US" dirty="0" err="1"/>
              <a:t>archaeometry</a:t>
            </a:r>
            <a:r>
              <a:rPr lang="en-US" dirty="0"/>
              <a:t> laboratories in the world providing in-house access to all of these powerful analytical techniques. We specialize in the compositional analysis of archaeological ceramics and </a:t>
            </a:r>
            <a:r>
              <a:rPr lang="en-US" dirty="0" err="1"/>
              <a:t>chert</a:t>
            </a:r>
            <a:r>
              <a:rPr lang="en-US" dirty="0"/>
              <a:t> by NAA, and analysis of obsidian by XRF (and NAA as needed). We also support geochemical research on the </a:t>
            </a:r>
            <a:r>
              <a:rPr lang="en-US" dirty="0" err="1"/>
              <a:t>petrogenesis</a:t>
            </a:r>
            <a:r>
              <a:rPr lang="en-US" dirty="0"/>
              <a:t> of various igneous, metamorphic, and sedimentary rocks. If you have specific questions about our capabilities, please contact us.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325100" y="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Brightness: +20%</a:t>
            </a:r>
          </a:p>
          <a:p>
            <a:pPr algn="ctr"/>
            <a:r>
              <a:rPr lang="en-US" sz="800" dirty="0" smtClean="0"/>
              <a:t>Contrast: 0%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0430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353" y="405938"/>
            <a:ext cx="848436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Archaeometry</a:t>
            </a:r>
            <a:r>
              <a:rPr lang="en-US" sz="4000" dirty="0"/>
              <a:t> Laboratory</a:t>
            </a:r>
          </a:p>
          <a:p>
            <a:r>
              <a:rPr lang="en-US" sz="4000" dirty="0"/>
              <a:t>University of Missouri Research Reactor</a:t>
            </a:r>
          </a:p>
          <a:p>
            <a:r>
              <a:rPr lang="en-US" dirty="0"/>
              <a:t>The </a:t>
            </a:r>
            <a:r>
              <a:rPr lang="en-US" dirty="0" err="1"/>
              <a:t>Archaeometry</a:t>
            </a:r>
            <a:r>
              <a:rPr lang="en-US" dirty="0"/>
              <a:t> Laboratory at the University of Missouri Research Reactor (MURR) provides trace-element analysis (i.e., chemical fingerprinting) of archaeological specimens for the purpose of determining their provenance (geologic source or production location) using the following analytical techniques: neutron activation analysis (NAA), X-ray fluorescence (XRF), and inductively coupled plasma-mass spectrometry (ICP-MS), including laser-ablation ICP-MS (LA-ICP-MS), and multi-collector ICP-MS (MC-ICP-MS). MURR is one of the only </a:t>
            </a:r>
            <a:r>
              <a:rPr lang="en-US" dirty="0" err="1"/>
              <a:t>archaeometry</a:t>
            </a:r>
            <a:r>
              <a:rPr lang="en-US" dirty="0"/>
              <a:t> laboratories in the world providing in-house access to all of these powerful analytical techniques. We specialize in the compositional analysis of archaeological ceramics and </a:t>
            </a:r>
            <a:r>
              <a:rPr lang="en-US" dirty="0" err="1"/>
              <a:t>chert</a:t>
            </a:r>
            <a:r>
              <a:rPr lang="en-US" dirty="0"/>
              <a:t> by NAA, and analysis of obsidian by XRF (and NAA as needed). We also support geochemical research on the </a:t>
            </a:r>
            <a:r>
              <a:rPr lang="en-US" dirty="0" err="1"/>
              <a:t>petrogenesis</a:t>
            </a:r>
            <a:r>
              <a:rPr lang="en-US" dirty="0"/>
              <a:t> of various igneous, metamorphic, and sedimentary rocks. If you have specific questions about our capabilities, please contact us.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325100" y="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Brightness: +20%</a:t>
            </a:r>
          </a:p>
          <a:p>
            <a:pPr algn="ctr"/>
            <a:r>
              <a:rPr lang="en-US" sz="800" dirty="0" smtClean="0"/>
              <a:t>Contrast: -20%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7186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353" y="405938"/>
            <a:ext cx="848436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Archaeometry</a:t>
            </a:r>
            <a:r>
              <a:rPr lang="en-US" sz="4000" dirty="0"/>
              <a:t> Laboratory</a:t>
            </a:r>
          </a:p>
          <a:p>
            <a:r>
              <a:rPr lang="en-US" sz="4000" dirty="0"/>
              <a:t>University of Missouri Research Reactor</a:t>
            </a:r>
          </a:p>
          <a:p>
            <a:r>
              <a:rPr lang="en-US" dirty="0"/>
              <a:t>The </a:t>
            </a:r>
            <a:r>
              <a:rPr lang="en-US" dirty="0" err="1"/>
              <a:t>Archaeometry</a:t>
            </a:r>
            <a:r>
              <a:rPr lang="en-US" dirty="0"/>
              <a:t> Laboratory at the University of Missouri Research Reactor (MURR) provides trace-element analysis (i.e., chemical fingerprinting) of archaeological specimens for the purpose of determining their provenance (geologic source or production location) using the following analytical techniques: neutron activation analysis (NAA), X-ray fluorescence (XRF), and inductively coupled plasma-mass spectrometry (ICP-MS), including laser-ablation ICP-MS (LA-ICP-MS), and multi-collector ICP-MS (MC-ICP-MS). MURR is one of the only </a:t>
            </a:r>
            <a:r>
              <a:rPr lang="en-US" dirty="0" err="1"/>
              <a:t>archaeometry</a:t>
            </a:r>
            <a:r>
              <a:rPr lang="en-US" dirty="0"/>
              <a:t> laboratories in the world providing in-house access to all of these powerful analytical techniques. We specialize in the compositional analysis of archaeological ceramics and </a:t>
            </a:r>
            <a:r>
              <a:rPr lang="en-US" dirty="0" err="1"/>
              <a:t>chert</a:t>
            </a:r>
            <a:r>
              <a:rPr lang="en-US" dirty="0"/>
              <a:t> by NAA, and analysis of obsidian by XRF (and NAA as needed). We also support geochemical research on the </a:t>
            </a:r>
            <a:r>
              <a:rPr lang="en-US" dirty="0" err="1"/>
              <a:t>petrogenesis</a:t>
            </a:r>
            <a:r>
              <a:rPr lang="en-US" dirty="0"/>
              <a:t> of various igneous, metamorphic, and sedimentary rocks. If you have specific questions about our capabilities, please contact us.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325100" y="0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Brightness: +20%</a:t>
            </a:r>
          </a:p>
          <a:p>
            <a:pPr algn="ctr"/>
            <a:r>
              <a:rPr lang="en-US" sz="800" dirty="0" smtClean="0"/>
              <a:t>Contrast</a:t>
            </a:r>
            <a:r>
              <a:rPr lang="en-US" sz="800" smtClean="0"/>
              <a:t>: -40</a:t>
            </a:r>
            <a:r>
              <a:rPr lang="en-US" sz="800" dirty="0" smtClean="0"/>
              <a:t>%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2958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Leandre D. Shannon</dc:creator>
  <cp:lastModifiedBy>Leandre D. Shannon</cp:lastModifiedBy>
  <cp:revision>1</cp:revision>
  <dcterms:created xsi:type="dcterms:W3CDTF">2018-02-07T18:49:35Z</dcterms:created>
  <dcterms:modified xsi:type="dcterms:W3CDTF">2018-02-07T18:50:29Z</dcterms:modified>
</cp:coreProperties>
</file>